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10/4/2019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90800845"/>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Something Borrowed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outside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934EFA86-07A9-4276-9A65-07AD6150C3E6}"/>
              </a:ext>
            </a:extLst>
          </p:cNvPr>
          <p:cNvPicPr>
            <a:picLocks noChangeAspect="1"/>
          </p:cNvPicPr>
          <p:nvPr/>
        </p:nvPicPr>
        <p:blipFill>
          <a:blip r:embed="rId5"/>
          <a:stretch>
            <a:fillRect/>
          </a:stretch>
        </p:blipFill>
        <p:spPr>
          <a:xfrm>
            <a:off x="180474" y="3385647"/>
            <a:ext cx="7025777" cy="366894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Something Borrowed</a:t>
            </a:r>
          </a:p>
          <a:p>
            <a:pPr algn="ctr"/>
            <a:r>
              <a:rPr lang="en-US" b="1" dirty="0"/>
              <a:t>Written Stage Briefing</a:t>
            </a:r>
          </a:p>
          <a:p>
            <a:r>
              <a:rPr lang="en-US" dirty="0"/>
              <a:t>Something Borrowed is a 26 round, 130 point, Comstock Long Course. There are eight USPSA targets and two Colt Poppers. The best three hits per paper target will score and steel must fall to score. The start signal is audible.</a:t>
            </a:r>
          </a:p>
          <a:p>
            <a:endParaRPr lang="en-US" dirty="0"/>
          </a:p>
          <a:p>
            <a:r>
              <a:rPr lang="en-US" dirty="0"/>
              <a:t>Handgun start position is standing with both feet outside of the shooting area, wrists below belt. Handgun is loaded and holstered.</a:t>
            </a:r>
          </a:p>
          <a:p>
            <a:endParaRPr lang="en-US" dirty="0"/>
          </a:p>
          <a:p>
            <a:r>
              <a:rPr lang="en-US" dirty="0"/>
              <a:t>PCC start position is standing with both feet outside the shooting area. Loaded carbine is held with both hands, safety on, shouldered, pointed at orange cone.</a:t>
            </a:r>
          </a:p>
          <a:p>
            <a:endParaRPr lang="en-US" dirty="0"/>
          </a:p>
          <a:p>
            <a:r>
              <a:rPr lang="en-US" dirty="0"/>
              <a:t>Upon start signal, engage targets as they become available from within the shooting area.</a:t>
            </a:r>
          </a:p>
          <a:p>
            <a:endParaRPr lang="en-US" dirty="0"/>
          </a:p>
          <a:p>
            <a:r>
              <a:rPr lang="en-US" dirty="0"/>
              <a:t>Admin note: yes I did steal this from nationals.</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1460</TotalTime>
  <Words>208</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208</cp:revision>
  <cp:lastPrinted>2016-01-15T21:54:08Z</cp:lastPrinted>
  <dcterms:created xsi:type="dcterms:W3CDTF">2002-08-21T12:11:08Z</dcterms:created>
  <dcterms:modified xsi:type="dcterms:W3CDTF">2019-10-04T18:28:47Z</dcterms:modified>
  <cp:category>Shooting</cp:category>
</cp:coreProperties>
</file>

<file path=docProps/thumbnail.jpeg>
</file>